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210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3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46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76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866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89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055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2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940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13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192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10/10/2022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412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6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7" name="Top Left">
            <a:extLst>
              <a:ext uri="{FF2B5EF4-FFF2-40B4-BE49-F238E27FC236}">
                <a16:creationId xmlns:a16="http://schemas.microsoft.com/office/drawing/2014/main" id="{F99A87B6-0764-47AD-BF24-B54A16F94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50E14B7-3770-407C-A359-030533E14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F5BFEC0-D7AC-4F30-9697-1A7804BE7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47A7E9-69C2-466A-8E0A-1E82502C74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7B64B2C-0074-40A5-AD7B-10234F367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4EAC4AF-90F7-4D5B-9D52-8B5CC855B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C772208-699E-460A-B31E-D49D3EFE3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99AB563-7EE7-4EB1-A6C7-E885E47748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4ABF96-0400-4F13-B053-5AB9AB2902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90FB6CA-924A-E154-6BDE-908865ACF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3" y="744909"/>
            <a:ext cx="4798447" cy="3155419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IN" sz="5000"/>
              <a:t>CALCULATED COLUMNS Vs MEASURES</a:t>
            </a:r>
          </a:p>
        </p:txBody>
      </p:sp>
      <p:pic>
        <p:nvPicPr>
          <p:cNvPr id="38" name="Picture 3" descr="Close-up photo of wooden rulers">
            <a:extLst>
              <a:ext uri="{FF2B5EF4-FFF2-40B4-BE49-F238E27FC236}">
                <a16:creationId xmlns:a16="http://schemas.microsoft.com/office/drawing/2014/main" id="{F27B0406-E4B2-8602-ED92-D2036CE30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80" r="10166"/>
          <a:stretch/>
        </p:blipFill>
        <p:spPr>
          <a:xfrm>
            <a:off x="5996628" y="10"/>
            <a:ext cx="6195372" cy="6857990"/>
          </a:xfrm>
          <a:prstGeom prst="rect">
            <a:avLst/>
          </a:prstGeom>
        </p:spPr>
      </p:pic>
      <p:grpSp>
        <p:nvGrpSpPr>
          <p:cNvPr id="23" name="Cross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937192" y="3369564"/>
            <a:ext cx="118872" cy="118872"/>
            <a:chOff x="1175347" y="3733800"/>
            <a:chExt cx="118872" cy="118872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7" name="Bottom Right">
            <a:extLst>
              <a:ext uri="{FF2B5EF4-FFF2-40B4-BE49-F238E27FC236}">
                <a16:creationId xmlns:a16="http://schemas.microsoft.com/office/drawing/2014/main" id="{EE8A2E90-75F0-4F59-AE03-FE737F410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8" name="Graphic 157">
              <a:extLst>
                <a:ext uri="{FF2B5EF4-FFF2-40B4-BE49-F238E27FC236}">
                  <a16:creationId xmlns:a16="http://schemas.microsoft.com/office/drawing/2014/main" id="{291613E8-1172-4437-97E9-F15A2956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E1404A3-DA0A-451F-80F9-341A400102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D9F30DE-11BA-476B-B25D-CED39DB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53755C4-9D54-4D38-856A-7D1D31BC46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F2D176F7-5471-4C65-B496-F05544AF39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3541E62-142A-4078-8B35-723AF8B137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2037584-8C21-4B8F-9EC5-5F978F32ED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18287BF-F368-4F91-A36C-A729B478EF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54A80ED-1507-4424-AE0D-E8B52DAC0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1481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0" name="Top left">
            <a:extLst>
              <a:ext uri="{FF2B5EF4-FFF2-40B4-BE49-F238E27FC236}">
                <a16:creationId xmlns:a16="http://schemas.microsoft.com/office/drawing/2014/main" id="{E4A71F22-0E43-4930-8185-0D8C17363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337B2BE-9368-41E7-B9D3-4F1F971F9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7EDF3EA-3138-4266-8511-D57CECF0A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A12DCF8-5403-4AA2-818F-2DF853DC1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89B414-72F6-4409-A12B-4F23F1CE0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14BA161-43C1-4B9D-A341-694B88127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211E8CC-9B3E-4E58-821A-069B7C109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29FA542-0294-4239-B976-E5D20656C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A9045A3-208C-4023-9F44-D62234135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0" name="Cross">
            <a:extLst>
              <a:ext uri="{FF2B5EF4-FFF2-40B4-BE49-F238E27FC236}">
                <a16:creationId xmlns:a16="http://schemas.microsoft.com/office/drawing/2014/main" id="{1EDF0462-C0C2-4E84-A7EA-8EE60CEF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D5894EA-1641-49CE-AE6E-B9522736A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C6415EB-8C9A-4F1B-A459-64B94A86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5" name="Content Placeholder 4" descr="Diagram, text&#10;&#10;Description automatically generated with medium confidence">
            <a:extLst>
              <a:ext uri="{FF2B5EF4-FFF2-40B4-BE49-F238E27FC236}">
                <a16:creationId xmlns:a16="http://schemas.microsoft.com/office/drawing/2014/main" id="{94D3AE5D-829B-8342-AA9D-A3EF1B75F9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366" y="1222655"/>
            <a:ext cx="8508284" cy="4785910"/>
          </a:xfrm>
          <a:prstGeom prst="rect">
            <a:avLst/>
          </a:prstGeom>
        </p:spPr>
      </p:pic>
      <p:grpSp>
        <p:nvGrpSpPr>
          <p:cNvPr id="54" name="Bottom Right">
            <a:extLst>
              <a:ext uri="{FF2B5EF4-FFF2-40B4-BE49-F238E27FC236}">
                <a16:creationId xmlns:a16="http://schemas.microsoft.com/office/drawing/2014/main" id="{B798A610-8506-4BC1-8108-8E1A31CAB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C72D714-A610-482A-B26E-C679E9535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6" name="Graphic 157">
              <a:extLst>
                <a:ext uri="{FF2B5EF4-FFF2-40B4-BE49-F238E27FC236}">
                  <a16:creationId xmlns:a16="http://schemas.microsoft.com/office/drawing/2014/main" id="{D7EF30A6-8E6C-417A-B645-4EC7F0B38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7D377E0-C3CC-48DC-B73B-09CEEDE395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0E2DF20-A9FD-4B82-8673-1091B4C008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425BAEB-7B00-4394-8302-CF2DEA7440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4917EE8E-E8BC-42F3-BEE3-2F84E8F64D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8647303-59FF-4A2B-8D6D-FB229E6590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BD597AB-C6D9-437D-BBFE-8007D4ED0F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FA09AC9-DA2A-4216-BBFD-96E701FB85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A8AD4A98-C6D7-49C8-A31E-29C6DB7C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2809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8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99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09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FF6AEC89-8201-722B-DC4E-DDCFF9AD19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938" y="1025350"/>
            <a:ext cx="8252735" cy="4642163"/>
          </a:xfrm>
          <a:prstGeom prst="rect">
            <a:avLst/>
          </a:prstGeom>
        </p:spPr>
      </p:pic>
      <p:grpSp>
        <p:nvGrpSpPr>
          <p:cNvPr id="113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15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9859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90546C68-0332-9AD9-EB75-C0133B65F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507" y="1112189"/>
            <a:ext cx="8530052" cy="4798154"/>
          </a:xfrm>
        </p:spPr>
      </p:pic>
    </p:spTree>
    <p:extLst>
      <p:ext uri="{BB962C8B-B14F-4D97-AF65-F5344CB8AC3E}">
        <p14:creationId xmlns:p14="http://schemas.microsoft.com/office/powerpoint/2010/main" val="2439627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72A65DA2-3B03-E0EF-68E6-6B7A16FB77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192" y="1197874"/>
            <a:ext cx="7932893" cy="4462252"/>
          </a:xfrm>
        </p:spPr>
      </p:pic>
    </p:spTree>
    <p:extLst>
      <p:ext uri="{BB962C8B-B14F-4D97-AF65-F5344CB8AC3E}">
        <p14:creationId xmlns:p14="http://schemas.microsoft.com/office/powerpoint/2010/main" val="3285847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666113-49E2-ACFA-E88A-858BCAC43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352" y="276225"/>
            <a:ext cx="1704975" cy="6305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8E1D0B-7744-D11E-FB36-DB2B34E95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646" y="2754328"/>
            <a:ext cx="7451861" cy="134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59621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RegularSeedLeftStep">
      <a:dk1>
        <a:srgbClr val="000000"/>
      </a:dk1>
      <a:lt1>
        <a:srgbClr val="FFFFFF"/>
      </a:lt1>
      <a:dk2>
        <a:srgbClr val="1B212F"/>
      </a:dk2>
      <a:lt2>
        <a:srgbClr val="F0F1F3"/>
      </a:lt2>
      <a:accent1>
        <a:srgbClr val="B99E48"/>
      </a:accent1>
      <a:accent2>
        <a:srgbClr val="B1643B"/>
      </a:accent2>
      <a:accent3>
        <a:srgbClr val="C34D55"/>
      </a:accent3>
      <a:accent4>
        <a:srgbClr val="B13B74"/>
      </a:accent4>
      <a:accent5>
        <a:srgbClr val="C34DB8"/>
      </a:accent5>
      <a:accent6>
        <a:srgbClr val="8B3BB1"/>
      </a:accent6>
      <a:hlink>
        <a:srgbClr val="4865C2"/>
      </a:hlink>
      <a:folHlink>
        <a:srgbClr val="7F7F7F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8</Words>
  <Application>Microsoft Office PowerPoint</Application>
  <PresentationFormat>Widescreen</PresentationFormat>
  <Paragraphs>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AvenirNext LT Pro Medium</vt:lpstr>
      <vt:lpstr>Sagona Book</vt:lpstr>
      <vt:lpstr>ExploreVTI</vt:lpstr>
      <vt:lpstr>CALCULATED COLUMNS Vs MEASURES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CALCULATED COLUMNS Vs MEASURES</dc:title>
  <dc:creator>Anand Jha</dc:creator>
  <cp:lastModifiedBy>Anand Jha</cp:lastModifiedBy>
  <cp:revision>1</cp:revision>
  <dcterms:created xsi:type="dcterms:W3CDTF">2022-10-09T20:40:38Z</dcterms:created>
  <dcterms:modified xsi:type="dcterms:W3CDTF">2022-10-09T20:54:00Z</dcterms:modified>
</cp:coreProperties>
</file>

<file path=docProps/thumbnail.jpeg>
</file>